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70" d="100"/>
          <a:sy n="70" d="100"/>
        </p:scale>
        <p:origin x="16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2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6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1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5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1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6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0CDEE-3DA2-4F81-8C13-F2F207DF2CC7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B89E-434D-4214-806C-60297D7AE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0125" y="2219325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8934450" y="2219325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9248775" y="22193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9563100" y="22193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9877425" y="22193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10191750" y="22193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6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10525125" y="221932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7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10839450" y="221932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8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1153775" y="221932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9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1430000" y="2219322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8620125" y="2562225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11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8934450" y="2562225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9248775" y="25622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13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9563100" y="25622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14</a:t>
            </a:r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9877425" y="25622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15</a:t>
            </a:r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10191750" y="256222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16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10515600" y="256222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17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10829925" y="256222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18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11144250" y="256222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11449050" y="2562222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20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8639175" y="2914650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21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8953500" y="2914650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22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9267825" y="29146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23</a:t>
            </a:r>
            <a:endParaRPr lang="en-US" sz="1000" dirty="0"/>
          </a:p>
        </p:txBody>
      </p:sp>
      <p:sp>
        <p:nvSpPr>
          <p:cNvPr id="25" name="Rectangle 24"/>
          <p:cNvSpPr/>
          <p:nvPr/>
        </p:nvSpPr>
        <p:spPr>
          <a:xfrm>
            <a:off x="9582150" y="29146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24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9896475" y="29146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25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10210800" y="29146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26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10534650" y="291464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27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10848975" y="291464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28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11163300" y="291464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29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11468100" y="2914647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8648700" y="3276600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31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8963025" y="3276600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9277350" y="327659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33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>
          <a:xfrm>
            <a:off x="9591675" y="327659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34</a:t>
            </a:r>
            <a:endParaRPr lang="en-US" sz="1000" dirty="0"/>
          </a:p>
        </p:txBody>
      </p:sp>
      <p:sp>
        <p:nvSpPr>
          <p:cNvPr id="36" name="Rectangle 35"/>
          <p:cNvSpPr/>
          <p:nvPr/>
        </p:nvSpPr>
        <p:spPr>
          <a:xfrm>
            <a:off x="9906000" y="327659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35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10220325" y="327659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36</a:t>
            </a:r>
            <a:endParaRPr lang="en-US" sz="1000" dirty="0"/>
          </a:p>
        </p:txBody>
      </p:sp>
      <p:sp>
        <p:nvSpPr>
          <p:cNvPr id="38" name="Rectangle 37"/>
          <p:cNvSpPr/>
          <p:nvPr/>
        </p:nvSpPr>
        <p:spPr>
          <a:xfrm>
            <a:off x="10544175" y="327659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37</a:t>
            </a:r>
            <a:endParaRPr lang="en-US" sz="1000" dirty="0"/>
          </a:p>
        </p:txBody>
      </p:sp>
      <p:sp>
        <p:nvSpPr>
          <p:cNvPr id="39" name="Rectangle 38"/>
          <p:cNvSpPr/>
          <p:nvPr/>
        </p:nvSpPr>
        <p:spPr>
          <a:xfrm>
            <a:off x="10858500" y="327659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38</a:t>
            </a:r>
            <a:endParaRPr lang="en-US" sz="1000" dirty="0"/>
          </a:p>
        </p:txBody>
      </p:sp>
      <p:sp>
        <p:nvSpPr>
          <p:cNvPr id="40" name="Rectangle 39"/>
          <p:cNvSpPr/>
          <p:nvPr/>
        </p:nvSpPr>
        <p:spPr>
          <a:xfrm>
            <a:off x="11172825" y="327659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  <a:r>
              <a:rPr lang="en-US" sz="1000" dirty="0" smtClean="0"/>
              <a:t>9</a:t>
            </a:r>
            <a:endParaRPr lang="en-US" sz="1000" dirty="0"/>
          </a:p>
        </p:txBody>
      </p:sp>
      <p:sp>
        <p:nvSpPr>
          <p:cNvPr id="41" name="Rectangle 40"/>
          <p:cNvSpPr/>
          <p:nvPr/>
        </p:nvSpPr>
        <p:spPr>
          <a:xfrm>
            <a:off x="11477625" y="3276597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42" name="Rectangle 41"/>
          <p:cNvSpPr/>
          <p:nvPr/>
        </p:nvSpPr>
        <p:spPr>
          <a:xfrm>
            <a:off x="8658225" y="3609975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41</a:t>
            </a:r>
            <a:endParaRPr lang="en-US" sz="1000" dirty="0"/>
          </a:p>
        </p:txBody>
      </p:sp>
      <p:sp>
        <p:nvSpPr>
          <p:cNvPr id="43" name="Rectangle 42"/>
          <p:cNvSpPr/>
          <p:nvPr/>
        </p:nvSpPr>
        <p:spPr>
          <a:xfrm>
            <a:off x="8972550" y="3609975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42</a:t>
            </a:r>
            <a:endParaRPr lang="en-US" sz="1000" dirty="0"/>
          </a:p>
        </p:txBody>
      </p:sp>
      <p:sp>
        <p:nvSpPr>
          <p:cNvPr id="44" name="Rectangle 43"/>
          <p:cNvSpPr/>
          <p:nvPr/>
        </p:nvSpPr>
        <p:spPr>
          <a:xfrm>
            <a:off x="9286875" y="360997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43</a:t>
            </a:r>
            <a:endParaRPr lang="en-US" sz="1000" dirty="0"/>
          </a:p>
        </p:txBody>
      </p:sp>
      <p:sp>
        <p:nvSpPr>
          <p:cNvPr id="45" name="Rectangle 44"/>
          <p:cNvSpPr/>
          <p:nvPr/>
        </p:nvSpPr>
        <p:spPr>
          <a:xfrm>
            <a:off x="9601200" y="360997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44</a:t>
            </a:r>
            <a:endParaRPr lang="en-US" sz="1000" dirty="0"/>
          </a:p>
        </p:txBody>
      </p:sp>
      <p:sp>
        <p:nvSpPr>
          <p:cNvPr id="46" name="Rectangle 45"/>
          <p:cNvSpPr/>
          <p:nvPr/>
        </p:nvSpPr>
        <p:spPr>
          <a:xfrm>
            <a:off x="9915525" y="360997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45</a:t>
            </a:r>
            <a:endParaRPr lang="en-US" sz="1000" dirty="0"/>
          </a:p>
        </p:txBody>
      </p:sp>
      <p:sp>
        <p:nvSpPr>
          <p:cNvPr id="47" name="Rectangle 46"/>
          <p:cNvSpPr/>
          <p:nvPr/>
        </p:nvSpPr>
        <p:spPr>
          <a:xfrm>
            <a:off x="10229850" y="3609974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46</a:t>
            </a:r>
            <a:endParaRPr lang="en-US" sz="1000" dirty="0"/>
          </a:p>
        </p:txBody>
      </p:sp>
      <p:sp>
        <p:nvSpPr>
          <p:cNvPr id="48" name="Rectangle 47"/>
          <p:cNvSpPr/>
          <p:nvPr/>
        </p:nvSpPr>
        <p:spPr>
          <a:xfrm>
            <a:off x="10553700" y="360997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47</a:t>
            </a:r>
            <a:endParaRPr lang="en-US" sz="1000" dirty="0"/>
          </a:p>
        </p:txBody>
      </p:sp>
      <p:sp>
        <p:nvSpPr>
          <p:cNvPr id="49" name="Rectangle 48"/>
          <p:cNvSpPr/>
          <p:nvPr/>
        </p:nvSpPr>
        <p:spPr>
          <a:xfrm>
            <a:off x="10868025" y="360997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48</a:t>
            </a:r>
            <a:endParaRPr lang="en-US" sz="1000" dirty="0"/>
          </a:p>
        </p:txBody>
      </p:sp>
      <p:sp>
        <p:nvSpPr>
          <p:cNvPr id="50" name="Rectangle 49"/>
          <p:cNvSpPr/>
          <p:nvPr/>
        </p:nvSpPr>
        <p:spPr>
          <a:xfrm>
            <a:off x="11182350" y="3609973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49</a:t>
            </a:r>
            <a:endParaRPr lang="en-US" sz="1000" dirty="0"/>
          </a:p>
        </p:txBody>
      </p:sp>
      <p:sp>
        <p:nvSpPr>
          <p:cNvPr id="51" name="Rectangle 50"/>
          <p:cNvSpPr/>
          <p:nvPr/>
        </p:nvSpPr>
        <p:spPr>
          <a:xfrm>
            <a:off x="11487150" y="3609972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8658225" y="3943350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51</a:t>
            </a:r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8972550" y="3943350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52</a:t>
            </a:r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9286875" y="39433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53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9601200" y="39433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54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>
          <a:xfrm>
            <a:off x="9915525" y="39433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55</a:t>
            </a:r>
            <a:endParaRPr lang="en-US" sz="1000" dirty="0"/>
          </a:p>
        </p:txBody>
      </p:sp>
      <p:sp>
        <p:nvSpPr>
          <p:cNvPr id="57" name="Rectangle 56"/>
          <p:cNvSpPr/>
          <p:nvPr/>
        </p:nvSpPr>
        <p:spPr>
          <a:xfrm>
            <a:off x="10229850" y="3943349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56</a:t>
            </a:r>
            <a:endParaRPr lang="en-US" sz="1000" dirty="0"/>
          </a:p>
        </p:txBody>
      </p:sp>
      <p:sp>
        <p:nvSpPr>
          <p:cNvPr id="58" name="Rectangle 57"/>
          <p:cNvSpPr/>
          <p:nvPr/>
        </p:nvSpPr>
        <p:spPr>
          <a:xfrm>
            <a:off x="10553700" y="394334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57</a:t>
            </a:r>
            <a:endParaRPr lang="en-US" sz="1000" dirty="0"/>
          </a:p>
        </p:txBody>
      </p:sp>
      <p:sp>
        <p:nvSpPr>
          <p:cNvPr id="59" name="Rectangle 58"/>
          <p:cNvSpPr/>
          <p:nvPr/>
        </p:nvSpPr>
        <p:spPr>
          <a:xfrm>
            <a:off x="10868025" y="394334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58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11182350" y="3943348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59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11487150" y="3943347"/>
            <a:ext cx="323850" cy="17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6</a:t>
            </a:r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9077325" y="1688068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 smtClean="0"/>
              <a:t>Experimental Units</a:t>
            </a:r>
            <a:endParaRPr lang="en-US" i="1" u="sng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2428875" y="690559"/>
            <a:ext cx="0" cy="547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428875" y="683417"/>
            <a:ext cx="5524500" cy="7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428875" y="3426617"/>
            <a:ext cx="5524500" cy="7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6155533"/>
            <a:ext cx="5524500" cy="7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81600" y="683417"/>
            <a:ext cx="0" cy="547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953375" y="673889"/>
            <a:ext cx="0" cy="547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28875" y="34409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Physical Activity Intervention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2428875" y="318430"/>
            <a:ext cx="275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181599" y="327541"/>
            <a:ext cx="275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 rot="16200000">
            <a:off x="-1122878" y="3425306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Nutrition Intervention</a:t>
            </a:r>
            <a:endParaRPr lang="en-US" i="1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821293" y="1890887"/>
            <a:ext cx="275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839273" y="4597716"/>
            <a:ext cx="275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20125" y="2219325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8801100" y="2567833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9248775" y="2219324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9327998" y="2482106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9777413" y="2184026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9920853" y="2561112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6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10329864" y="2310653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7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10740569" y="2494435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8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1012490" y="2143117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9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1430000" y="2219322"/>
            <a:ext cx="323850" cy="1714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10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9077325" y="1688068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 smtClean="0"/>
              <a:t>Experimental Units</a:t>
            </a:r>
            <a:endParaRPr lang="en-US" i="1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2428875" y="34409"/>
            <a:ext cx="552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Detergent </a:t>
            </a:r>
            <a:r>
              <a:rPr lang="en-US" dirty="0" smtClean="0"/>
              <a:t> Example</a:t>
            </a:r>
            <a:endParaRPr lang="en-US" i="1" dirty="0"/>
          </a:p>
        </p:txBody>
      </p:sp>
      <p:pic>
        <p:nvPicPr>
          <p:cNvPr id="1030" name="Picture 6" descr="Image result for google images washer 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9" y="1674017"/>
            <a:ext cx="3376612" cy="337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Image result for google images washer 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007" y="1588291"/>
            <a:ext cx="3376612" cy="337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google images deterg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94200">
            <a:off x="3041318" y="1597861"/>
            <a:ext cx="789601" cy="78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google images deterg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22186">
            <a:off x="6586489" y="1648472"/>
            <a:ext cx="754406" cy="75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82154" y="1143082"/>
            <a:ext cx="419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Detergent </a:t>
            </a:r>
            <a:r>
              <a:rPr lang="en-US" dirty="0" smtClean="0"/>
              <a:t> #1</a:t>
            </a:r>
            <a:endParaRPr lang="en-US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517741" y="1157958"/>
            <a:ext cx="419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Detergent </a:t>
            </a:r>
            <a:r>
              <a:rPr lang="en-US" dirty="0" smtClean="0"/>
              <a:t> #2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634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8332" y="4599709"/>
            <a:ext cx="2782940" cy="1007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76165" y="4791345"/>
            <a:ext cx="746308" cy="1007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28910" y="4216664"/>
            <a:ext cx="996922" cy="1007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9001"/>
          <a:stretch/>
        </p:blipFill>
        <p:spPr>
          <a:xfrm>
            <a:off x="1394238" y="345909"/>
            <a:ext cx="4883650" cy="58297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480" y="2442949"/>
            <a:ext cx="3196165" cy="20471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24632" y="2442948"/>
            <a:ext cx="1323833" cy="1665028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249319" y="1173707"/>
            <a:ext cx="1475313" cy="126924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49319" y="4121376"/>
            <a:ext cx="1481315" cy="205426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408512" y="1637878"/>
            <a:ext cx="1288818" cy="833286"/>
            <a:chOff x="5622878" y="466298"/>
            <a:chExt cx="1553568" cy="857533"/>
          </a:xfrm>
        </p:grpSpPr>
        <p:sp>
          <p:nvSpPr>
            <p:cNvPr id="15" name="Oval 14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4411487" y="1247508"/>
            <a:ext cx="1336486" cy="797454"/>
            <a:chOff x="5622878" y="466298"/>
            <a:chExt cx="1553568" cy="857533"/>
          </a:xfrm>
        </p:grpSpPr>
        <p:sp>
          <p:nvSpPr>
            <p:cNvPr id="105" name="Oval 104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1" name="Group 120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140" name="Oval 139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4444477" y="2069470"/>
            <a:ext cx="1385942" cy="765007"/>
            <a:chOff x="5622878" y="466298"/>
            <a:chExt cx="1553568" cy="857533"/>
          </a:xfrm>
        </p:grpSpPr>
        <p:sp>
          <p:nvSpPr>
            <p:cNvPr id="149" name="Oval 148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164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184" name="Oval 183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168" name="Oval 167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2" name="Group 191"/>
          <p:cNvGrpSpPr/>
          <p:nvPr/>
        </p:nvGrpSpPr>
        <p:grpSpPr>
          <a:xfrm>
            <a:off x="2408512" y="793068"/>
            <a:ext cx="1291393" cy="793065"/>
            <a:chOff x="5622878" y="466298"/>
            <a:chExt cx="1553568" cy="857533"/>
          </a:xfrm>
        </p:grpSpPr>
        <p:sp>
          <p:nvSpPr>
            <p:cNvPr id="193" name="Oval 192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9" name="Group 208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228" name="Oval 227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220" name="Oval 219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1" name="Group 210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212" name="Oval 211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0" name="Group 279"/>
          <p:cNvGrpSpPr/>
          <p:nvPr/>
        </p:nvGrpSpPr>
        <p:grpSpPr>
          <a:xfrm rot="5400000">
            <a:off x="2204434" y="2899820"/>
            <a:ext cx="1115403" cy="699649"/>
            <a:chOff x="5622878" y="466298"/>
            <a:chExt cx="1553568" cy="857533"/>
          </a:xfrm>
        </p:grpSpPr>
        <p:sp>
          <p:nvSpPr>
            <p:cNvPr id="281" name="Oval 280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7" name="Group 296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316" name="Oval 315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308" name="Oval 307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300" name="Oval 299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Oval 303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8" name="Group 367"/>
          <p:cNvGrpSpPr/>
          <p:nvPr/>
        </p:nvGrpSpPr>
        <p:grpSpPr>
          <a:xfrm rot="16200000">
            <a:off x="1482708" y="2845470"/>
            <a:ext cx="1115403" cy="699649"/>
            <a:chOff x="5622878" y="466298"/>
            <a:chExt cx="1553568" cy="857533"/>
          </a:xfrm>
        </p:grpSpPr>
        <p:sp>
          <p:nvSpPr>
            <p:cNvPr id="369" name="Oval 368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5" name="Group 384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404" name="Oval 403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Oval 404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Oval 405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Oval 406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Oval 407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408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Oval 409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Oval 410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396" name="Oval 395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Oval 399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Oval 400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Oval 401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Oval 402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388" name="Oval 387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Oval 388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Oval 389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5" name="Group 544"/>
          <p:cNvGrpSpPr/>
          <p:nvPr/>
        </p:nvGrpSpPr>
        <p:grpSpPr>
          <a:xfrm rot="16200000">
            <a:off x="4235387" y="4785071"/>
            <a:ext cx="1336486" cy="797454"/>
            <a:chOff x="5622878" y="466298"/>
            <a:chExt cx="1553568" cy="857533"/>
          </a:xfrm>
        </p:grpSpPr>
        <p:sp>
          <p:nvSpPr>
            <p:cNvPr id="546" name="Oval 545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Oval 551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2" name="Group 561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581" name="Oval 580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2" name="Oval 581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3" name="Oval 582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4" name="Oval 583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5" name="Oval 584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6" name="Oval 585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7" name="Oval 586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8" name="Oval 587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3" name="Group 562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573" name="Oval 572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Oval 573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5" name="Oval 574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6" name="Oval 575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7" name="Oval 576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8" name="Oval 577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9" name="Oval 578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0" name="Oval 579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4" name="Group 563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565" name="Oval 564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Oval 565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7" name="Oval 566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Oval 567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9" name="Oval 568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0" name="Oval 569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1" name="Oval 570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2" name="Oval 571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90" name="Group 589"/>
          <p:cNvGrpSpPr/>
          <p:nvPr/>
        </p:nvGrpSpPr>
        <p:grpSpPr>
          <a:xfrm rot="16200000">
            <a:off x="3376921" y="4707250"/>
            <a:ext cx="1336486" cy="797454"/>
            <a:chOff x="5622878" y="466298"/>
            <a:chExt cx="1553568" cy="857533"/>
          </a:xfrm>
        </p:grpSpPr>
        <p:sp>
          <p:nvSpPr>
            <p:cNvPr id="591" name="Oval 590"/>
            <p:cNvSpPr/>
            <p:nvPr/>
          </p:nvSpPr>
          <p:spPr>
            <a:xfrm>
              <a:off x="5622878" y="49131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/>
            <p:cNvSpPr/>
            <p:nvPr/>
          </p:nvSpPr>
          <p:spPr>
            <a:xfrm>
              <a:off x="5802574" y="50723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Oval 592"/>
            <p:cNvSpPr/>
            <p:nvPr/>
          </p:nvSpPr>
          <p:spPr>
            <a:xfrm>
              <a:off x="6020940" y="46629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Oval 593"/>
            <p:cNvSpPr/>
            <p:nvPr/>
          </p:nvSpPr>
          <p:spPr>
            <a:xfrm>
              <a:off x="6200636" y="48221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/>
            <p:cNvSpPr/>
            <p:nvPr/>
          </p:nvSpPr>
          <p:spPr>
            <a:xfrm>
              <a:off x="6430371" y="50724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/>
            <p:cNvSpPr/>
            <p:nvPr/>
          </p:nvSpPr>
          <p:spPr>
            <a:xfrm>
              <a:off x="6610067" y="523162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/>
            <p:cNvSpPr/>
            <p:nvPr/>
          </p:nvSpPr>
          <p:spPr>
            <a:xfrm>
              <a:off x="6828433" y="48222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/>
            <p:cNvSpPr/>
            <p:nvPr/>
          </p:nvSpPr>
          <p:spPr>
            <a:xfrm>
              <a:off x="7008129" y="498141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/>
            <p:cNvSpPr/>
            <p:nvPr/>
          </p:nvSpPr>
          <p:spPr>
            <a:xfrm>
              <a:off x="5652446" y="65736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/>
            <p:cNvSpPr/>
            <p:nvPr/>
          </p:nvSpPr>
          <p:spPr>
            <a:xfrm>
              <a:off x="5832142" y="673286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/>
            <p:cNvSpPr/>
            <p:nvPr/>
          </p:nvSpPr>
          <p:spPr>
            <a:xfrm>
              <a:off x="6050508" y="63234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/>
            <p:cNvSpPr/>
            <p:nvPr/>
          </p:nvSpPr>
          <p:spPr>
            <a:xfrm>
              <a:off x="6230204" y="648265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/>
            <p:cNvSpPr/>
            <p:nvPr/>
          </p:nvSpPr>
          <p:spPr>
            <a:xfrm>
              <a:off x="6459939" y="67328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/>
            <p:cNvSpPr/>
            <p:nvPr/>
          </p:nvSpPr>
          <p:spPr>
            <a:xfrm>
              <a:off x="6639635" y="689209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/>
            <p:cNvSpPr/>
            <p:nvPr/>
          </p:nvSpPr>
          <p:spPr>
            <a:xfrm>
              <a:off x="6858001" y="64826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/>
            <p:cNvSpPr/>
            <p:nvPr/>
          </p:nvSpPr>
          <p:spPr>
            <a:xfrm>
              <a:off x="7037697" y="664188"/>
              <a:ext cx="122829" cy="1091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7" name="Group 606"/>
            <p:cNvGrpSpPr/>
            <p:nvPr/>
          </p:nvGrpSpPr>
          <p:grpSpPr>
            <a:xfrm rot="21393907">
              <a:off x="5668366" y="771097"/>
              <a:ext cx="1508080" cy="166046"/>
              <a:chOff x="5668366" y="812041"/>
              <a:chExt cx="1508080" cy="166046"/>
            </a:xfrm>
          </p:grpSpPr>
          <p:sp>
            <p:nvSpPr>
              <p:cNvPr id="626" name="Oval 625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7" name="Oval 626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8" name="Oval 627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9" name="Oval 628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0" name="Oval 629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1" name="Oval 630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2" name="Oval 631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3" name="Oval 632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8" name="Group 607"/>
            <p:cNvGrpSpPr/>
            <p:nvPr/>
          </p:nvGrpSpPr>
          <p:grpSpPr>
            <a:xfrm>
              <a:off x="5643342" y="964441"/>
              <a:ext cx="1508080" cy="166046"/>
              <a:chOff x="5668366" y="812041"/>
              <a:chExt cx="1508080" cy="166046"/>
            </a:xfrm>
          </p:grpSpPr>
          <p:sp>
            <p:nvSpPr>
              <p:cNvPr id="618" name="Oval 617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9" name="Oval 618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0" name="Oval 619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1" name="Oval 620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2" name="Oval 621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3" name="Oval 622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4" name="Oval 623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5" name="Oval 624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9" name="Group 608"/>
            <p:cNvGrpSpPr/>
            <p:nvPr/>
          </p:nvGrpSpPr>
          <p:grpSpPr>
            <a:xfrm>
              <a:off x="5659262" y="1157785"/>
              <a:ext cx="1508080" cy="166046"/>
              <a:chOff x="5668366" y="812041"/>
              <a:chExt cx="1508080" cy="166046"/>
            </a:xfrm>
          </p:grpSpPr>
          <p:sp>
            <p:nvSpPr>
              <p:cNvPr id="610" name="Oval 609"/>
              <p:cNvSpPr/>
              <p:nvPr/>
            </p:nvSpPr>
            <p:spPr>
              <a:xfrm>
                <a:off x="5668366" y="83706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1" name="Oval 610"/>
              <p:cNvSpPr/>
              <p:nvPr/>
            </p:nvSpPr>
            <p:spPr>
              <a:xfrm>
                <a:off x="5848062" y="852982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Oval 611"/>
              <p:cNvSpPr/>
              <p:nvPr/>
            </p:nvSpPr>
            <p:spPr>
              <a:xfrm>
                <a:off x="6066428" y="81204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3" name="Oval 612"/>
              <p:cNvSpPr/>
              <p:nvPr/>
            </p:nvSpPr>
            <p:spPr>
              <a:xfrm>
                <a:off x="6246124" y="827961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Oval 613"/>
              <p:cNvSpPr/>
              <p:nvPr/>
            </p:nvSpPr>
            <p:spPr>
              <a:xfrm>
                <a:off x="6475859" y="85298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5" name="Oval 614"/>
              <p:cNvSpPr/>
              <p:nvPr/>
            </p:nvSpPr>
            <p:spPr>
              <a:xfrm>
                <a:off x="6655555" y="868905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6" name="Oval 615"/>
              <p:cNvSpPr/>
              <p:nvPr/>
            </p:nvSpPr>
            <p:spPr>
              <a:xfrm>
                <a:off x="6873921" y="82796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7" name="Oval 616"/>
              <p:cNvSpPr/>
              <p:nvPr/>
            </p:nvSpPr>
            <p:spPr>
              <a:xfrm>
                <a:off x="7053617" y="843884"/>
                <a:ext cx="122829" cy="10918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126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66561" y="2436087"/>
            <a:ext cx="2497612" cy="2538484"/>
            <a:chOff x="3739415" y="1201003"/>
            <a:chExt cx="1924406" cy="208810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9415" y="1416453"/>
              <a:ext cx="1628775" cy="1704975"/>
            </a:xfrm>
            <a:prstGeom prst="rect">
              <a:avLst/>
            </a:prstGeom>
          </p:spPr>
        </p:pic>
        <p:sp>
          <p:nvSpPr>
            <p:cNvPr id="5" name="Freeform 4"/>
            <p:cNvSpPr/>
            <p:nvPr/>
          </p:nvSpPr>
          <p:spPr>
            <a:xfrm>
              <a:off x="3916907" y="1201003"/>
              <a:ext cx="1746914" cy="2088107"/>
            </a:xfrm>
            <a:custGeom>
              <a:avLst/>
              <a:gdLst>
                <a:gd name="connsiteX0" fmla="*/ 0 w 1746914"/>
                <a:gd name="connsiteY0" fmla="*/ 150125 h 2088107"/>
                <a:gd name="connsiteX1" fmla="*/ 1282890 w 1746914"/>
                <a:gd name="connsiteY1" fmla="*/ 559558 h 2088107"/>
                <a:gd name="connsiteX2" fmla="*/ 1323833 w 1746914"/>
                <a:gd name="connsiteY2" fmla="*/ 1119116 h 2088107"/>
                <a:gd name="connsiteX3" fmla="*/ 1583141 w 1746914"/>
                <a:gd name="connsiteY3" fmla="*/ 1282890 h 2088107"/>
                <a:gd name="connsiteX4" fmla="*/ 1392072 w 1746914"/>
                <a:gd name="connsiteY4" fmla="*/ 1978925 h 2088107"/>
                <a:gd name="connsiteX5" fmla="*/ 1037230 w 1746914"/>
                <a:gd name="connsiteY5" fmla="*/ 1910687 h 2088107"/>
                <a:gd name="connsiteX6" fmla="*/ 723332 w 1746914"/>
                <a:gd name="connsiteY6" fmla="*/ 1378424 h 2088107"/>
                <a:gd name="connsiteX7" fmla="*/ 764275 w 1746914"/>
                <a:gd name="connsiteY7" fmla="*/ 1719618 h 2088107"/>
                <a:gd name="connsiteX8" fmla="*/ 163774 w 1746914"/>
                <a:gd name="connsiteY8" fmla="*/ 1651379 h 2088107"/>
                <a:gd name="connsiteX9" fmla="*/ 245660 w 1746914"/>
                <a:gd name="connsiteY9" fmla="*/ 2088107 h 2088107"/>
                <a:gd name="connsiteX10" fmla="*/ 1746914 w 1746914"/>
                <a:gd name="connsiteY10" fmla="*/ 2047164 h 2088107"/>
                <a:gd name="connsiteX11" fmla="*/ 1692323 w 1746914"/>
                <a:gd name="connsiteY11" fmla="*/ 0 h 2088107"/>
                <a:gd name="connsiteX12" fmla="*/ 0 w 1746914"/>
                <a:gd name="connsiteY12" fmla="*/ 150125 h 2088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6914" h="2088107">
                  <a:moveTo>
                    <a:pt x="0" y="150125"/>
                  </a:moveTo>
                  <a:lnTo>
                    <a:pt x="1282890" y="559558"/>
                  </a:lnTo>
                  <a:lnTo>
                    <a:pt x="1323833" y="1119116"/>
                  </a:lnTo>
                  <a:lnTo>
                    <a:pt x="1583141" y="1282890"/>
                  </a:lnTo>
                  <a:lnTo>
                    <a:pt x="1392072" y="1978925"/>
                  </a:lnTo>
                  <a:lnTo>
                    <a:pt x="1037230" y="1910687"/>
                  </a:lnTo>
                  <a:lnTo>
                    <a:pt x="723332" y="1378424"/>
                  </a:lnTo>
                  <a:lnTo>
                    <a:pt x="764275" y="1719618"/>
                  </a:lnTo>
                  <a:lnTo>
                    <a:pt x="163774" y="1651379"/>
                  </a:lnTo>
                  <a:lnTo>
                    <a:pt x="245660" y="2088107"/>
                  </a:lnTo>
                  <a:lnTo>
                    <a:pt x="1746914" y="2047164"/>
                  </a:lnTo>
                  <a:lnTo>
                    <a:pt x="1692323" y="0"/>
                  </a:lnTo>
                  <a:lnTo>
                    <a:pt x="0" y="1501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98846" y="494741"/>
            <a:ext cx="2470244" cy="2246373"/>
            <a:chOff x="1132764" y="826401"/>
            <a:chExt cx="2088108" cy="20123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7258" y="826401"/>
              <a:ext cx="1752600" cy="1847850"/>
            </a:xfrm>
            <a:prstGeom prst="rect">
              <a:avLst/>
            </a:prstGeom>
          </p:spPr>
        </p:pic>
        <p:sp>
          <p:nvSpPr>
            <p:cNvPr id="3" name="Freeform 2"/>
            <p:cNvSpPr/>
            <p:nvPr/>
          </p:nvSpPr>
          <p:spPr>
            <a:xfrm>
              <a:off x="1132764" y="1160060"/>
              <a:ext cx="2088108" cy="1678674"/>
            </a:xfrm>
            <a:custGeom>
              <a:avLst/>
              <a:gdLst>
                <a:gd name="connsiteX0" fmla="*/ 1746914 w 2088108"/>
                <a:gd name="connsiteY0" fmla="*/ 13647 h 1678674"/>
                <a:gd name="connsiteX1" fmla="*/ 1651379 w 2088108"/>
                <a:gd name="connsiteY1" fmla="*/ 341194 h 1678674"/>
                <a:gd name="connsiteX2" fmla="*/ 1883391 w 2088108"/>
                <a:gd name="connsiteY2" fmla="*/ 818865 h 1678674"/>
                <a:gd name="connsiteX3" fmla="*/ 1883391 w 2088108"/>
                <a:gd name="connsiteY3" fmla="*/ 1514901 h 1678674"/>
                <a:gd name="connsiteX4" fmla="*/ 1760561 w 2088108"/>
                <a:gd name="connsiteY4" fmla="*/ 1514901 h 1678674"/>
                <a:gd name="connsiteX5" fmla="*/ 0 w 2088108"/>
                <a:gd name="connsiteY5" fmla="*/ 1132764 h 1678674"/>
                <a:gd name="connsiteX6" fmla="*/ 27296 w 2088108"/>
                <a:gd name="connsiteY6" fmla="*/ 1678674 h 1678674"/>
                <a:gd name="connsiteX7" fmla="*/ 2088108 w 2088108"/>
                <a:gd name="connsiteY7" fmla="*/ 1678674 h 1678674"/>
                <a:gd name="connsiteX8" fmla="*/ 2033517 w 2088108"/>
                <a:gd name="connsiteY8" fmla="*/ 0 h 1678674"/>
                <a:gd name="connsiteX9" fmla="*/ 1746914 w 2088108"/>
                <a:gd name="connsiteY9" fmla="*/ 13647 h 167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8108" h="1678674">
                  <a:moveTo>
                    <a:pt x="1746914" y="13647"/>
                  </a:moveTo>
                  <a:lnTo>
                    <a:pt x="1651379" y="341194"/>
                  </a:lnTo>
                  <a:lnTo>
                    <a:pt x="1883391" y="818865"/>
                  </a:lnTo>
                  <a:lnTo>
                    <a:pt x="1883391" y="1514901"/>
                  </a:lnTo>
                  <a:lnTo>
                    <a:pt x="1760561" y="1514901"/>
                  </a:lnTo>
                  <a:lnTo>
                    <a:pt x="0" y="1132764"/>
                  </a:lnTo>
                  <a:lnTo>
                    <a:pt x="27296" y="1678674"/>
                  </a:lnTo>
                  <a:lnTo>
                    <a:pt x="2088108" y="1678674"/>
                  </a:lnTo>
                  <a:lnTo>
                    <a:pt x="2033517" y="0"/>
                  </a:lnTo>
                  <a:lnTo>
                    <a:pt x="1746914" y="136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635077" y="4077302"/>
            <a:ext cx="3624063" cy="2183642"/>
            <a:chOff x="2121644" y="3575713"/>
            <a:chExt cx="3241926" cy="173326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21644" y="3737349"/>
              <a:ext cx="3038475" cy="1571625"/>
            </a:xfrm>
            <a:prstGeom prst="rect">
              <a:avLst/>
            </a:prstGeom>
          </p:spPr>
        </p:pic>
        <p:sp>
          <p:nvSpPr>
            <p:cNvPr id="10" name="Freeform 9"/>
            <p:cNvSpPr/>
            <p:nvPr/>
          </p:nvSpPr>
          <p:spPr>
            <a:xfrm>
              <a:off x="2142699" y="3575713"/>
              <a:ext cx="3220871" cy="668741"/>
            </a:xfrm>
            <a:custGeom>
              <a:avLst/>
              <a:gdLst>
                <a:gd name="connsiteX0" fmla="*/ 81886 w 3220871"/>
                <a:gd name="connsiteY0" fmla="*/ 395786 h 668741"/>
                <a:gd name="connsiteX1" fmla="*/ 600501 w 3220871"/>
                <a:gd name="connsiteY1" fmla="*/ 436729 h 668741"/>
                <a:gd name="connsiteX2" fmla="*/ 600501 w 3220871"/>
                <a:gd name="connsiteY2" fmla="*/ 109183 h 668741"/>
                <a:gd name="connsiteX3" fmla="*/ 832513 w 3220871"/>
                <a:gd name="connsiteY3" fmla="*/ 122830 h 668741"/>
                <a:gd name="connsiteX4" fmla="*/ 1173707 w 3220871"/>
                <a:gd name="connsiteY4" fmla="*/ 668741 h 668741"/>
                <a:gd name="connsiteX5" fmla="*/ 1323832 w 3220871"/>
                <a:gd name="connsiteY5" fmla="*/ 586854 h 668741"/>
                <a:gd name="connsiteX6" fmla="*/ 1392071 w 3220871"/>
                <a:gd name="connsiteY6" fmla="*/ 423081 h 668741"/>
                <a:gd name="connsiteX7" fmla="*/ 3220871 w 3220871"/>
                <a:gd name="connsiteY7" fmla="*/ 464024 h 668741"/>
                <a:gd name="connsiteX8" fmla="*/ 3152632 w 3220871"/>
                <a:gd name="connsiteY8" fmla="*/ 0 h 668741"/>
                <a:gd name="connsiteX9" fmla="*/ 0 w 3220871"/>
                <a:gd name="connsiteY9" fmla="*/ 0 h 668741"/>
                <a:gd name="connsiteX10" fmla="*/ 81886 w 3220871"/>
                <a:gd name="connsiteY10" fmla="*/ 395786 h 668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20871" h="668741">
                  <a:moveTo>
                    <a:pt x="81886" y="395786"/>
                  </a:moveTo>
                  <a:lnTo>
                    <a:pt x="600501" y="436729"/>
                  </a:lnTo>
                  <a:lnTo>
                    <a:pt x="600501" y="109183"/>
                  </a:lnTo>
                  <a:lnTo>
                    <a:pt x="832513" y="122830"/>
                  </a:lnTo>
                  <a:lnTo>
                    <a:pt x="1173707" y="668741"/>
                  </a:lnTo>
                  <a:lnTo>
                    <a:pt x="1323832" y="586854"/>
                  </a:lnTo>
                  <a:lnTo>
                    <a:pt x="1392071" y="423081"/>
                  </a:lnTo>
                  <a:lnTo>
                    <a:pt x="3220871" y="464024"/>
                  </a:lnTo>
                  <a:lnTo>
                    <a:pt x="3152632" y="0"/>
                  </a:lnTo>
                  <a:lnTo>
                    <a:pt x="0" y="0"/>
                  </a:lnTo>
                  <a:lnTo>
                    <a:pt x="81886" y="3957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98016" y="766073"/>
            <a:ext cx="1991023" cy="2717990"/>
            <a:chOff x="7014949" y="3519037"/>
            <a:chExt cx="1696061" cy="246697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87010" y="3519037"/>
              <a:ext cx="1524000" cy="2466975"/>
            </a:xfrm>
            <a:prstGeom prst="rect">
              <a:avLst/>
            </a:prstGeom>
          </p:spPr>
        </p:pic>
        <p:sp>
          <p:nvSpPr>
            <p:cNvPr id="13" name="Freeform 12"/>
            <p:cNvSpPr/>
            <p:nvPr/>
          </p:nvSpPr>
          <p:spPr>
            <a:xfrm>
              <a:off x="7014949" y="3534770"/>
              <a:ext cx="423081" cy="1514902"/>
            </a:xfrm>
            <a:custGeom>
              <a:avLst/>
              <a:gdLst>
                <a:gd name="connsiteX0" fmla="*/ 409433 w 423081"/>
                <a:gd name="connsiteY0" fmla="*/ 0 h 1514902"/>
                <a:gd name="connsiteX1" fmla="*/ 327547 w 423081"/>
                <a:gd name="connsiteY1" fmla="*/ 286603 h 1514902"/>
                <a:gd name="connsiteX2" fmla="*/ 313899 w 423081"/>
                <a:gd name="connsiteY2" fmla="*/ 832514 h 1514902"/>
                <a:gd name="connsiteX3" fmla="*/ 423081 w 423081"/>
                <a:gd name="connsiteY3" fmla="*/ 1023582 h 1514902"/>
                <a:gd name="connsiteX4" fmla="*/ 368490 w 423081"/>
                <a:gd name="connsiteY4" fmla="*/ 1514902 h 1514902"/>
                <a:gd name="connsiteX5" fmla="*/ 0 w 423081"/>
                <a:gd name="connsiteY5" fmla="*/ 1514902 h 1514902"/>
                <a:gd name="connsiteX6" fmla="*/ 0 w 423081"/>
                <a:gd name="connsiteY6" fmla="*/ 54591 h 1514902"/>
                <a:gd name="connsiteX7" fmla="*/ 409433 w 423081"/>
                <a:gd name="connsiteY7" fmla="*/ 0 h 151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81" h="1514902">
                  <a:moveTo>
                    <a:pt x="409433" y="0"/>
                  </a:moveTo>
                  <a:lnTo>
                    <a:pt x="327547" y="286603"/>
                  </a:lnTo>
                  <a:lnTo>
                    <a:pt x="313899" y="832514"/>
                  </a:lnTo>
                  <a:lnTo>
                    <a:pt x="423081" y="1023582"/>
                  </a:lnTo>
                  <a:lnTo>
                    <a:pt x="368490" y="1514902"/>
                  </a:lnTo>
                  <a:lnTo>
                    <a:pt x="0" y="1514902"/>
                  </a:lnTo>
                  <a:lnTo>
                    <a:pt x="0" y="54591"/>
                  </a:lnTo>
                  <a:lnTo>
                    <a:pt x="4094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904076" y="787121"/>
            <a:ext cx="222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Randomly assign in Region 20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539300" y="1859429"/>
            <a:ext cx="222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Randomly assign in Region 19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75415" y="5719933"/>
            <a:ext cx="222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Randomly assign in Region 22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22075" y="3149413"/>
            <a:ext cx="222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Randomly assign in Region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62950" y="3962400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 : Age 23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10302419" y="2366405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 : Age 28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7953375" y="2875438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 : Age 32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9759954" y="4076701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 : Age 25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9444606" y="3456723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5 : Age 32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9063606" y="2982435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6 : Age 35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9063606" y="2287395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7 : Age 43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10302419" y="3001484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8 : Age 50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0925175" y="4174171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9: Age 60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1134725" y="2651170"/>
            <a:ext cx="762000" cy="2286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10 : Age 58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9077325" y="1688068"/>
            <a:ext cx="222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 smtClean="0"/>
              <a:t>Experimental Units</a:t>
            </a:r>
            <a:endParaRPr lang="en-US" i="1" u="sng" dirty="0"/>
          </a:p>
        </p:txBody>
      </p:sp>
      <p:sp>
        <p:nvSpPr>
          <p:cNvPr id="75" name="TextBox 74"/>
          <p:cNvSpPr txBox="1"/>
          <p:nvPr/>
        </p:nvSpPr>
        <p:spPr>
          <a:xfrm>
            <a:off x="561975" y="426732"/>
            <a:ext cx="552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  Example</a:t>
            </a:r>
            <a:endParaRPr lang="en-US" sz="24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82154" y="1143082"/>
            <a:ext cx="419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Treatment #1</a:t>
            </a:r>
            <a:endParaRPr lang="en-US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3517741" y="1157958"/>
            <a:ext cx="419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Treatment  #2</a:t>
            </a:r>
            <a:endParaRPr lang="en-US" i="1" dirty="0"/>
          </a:p>
        </p:txBody>
      </p:sp>
      <p:pic>
        <p:nvPicPr>
          <p:cNvPr id="2050" name="Picture 2" descr="Image result for google images memory br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13" y="4741830"/>
            <a:ext cx="2995619" cy="168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517741" y="1143082"/>
            <a:ext cx="0" cy="3556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09675" y="1512414"/>
            <a:ext cx="5619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4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161</Words>
  <Application>Microsoft Office PowerPoint</Application>
  <PresentationFormat>Widescreen</PresentationFormat>
  <Paragraphs>99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Malone, Christopher J</dc:creator>
  <cp:lastModifiedBy>Malone, Christopher J</cp:lastModifiedBy>
  <cp:revision>9</cp:revision>
  <dcterms:created xsi:type="dcterms:W3CDTF">2018-09-06T18:40:23Z</dcterms:created>
  <dcterms:modified xsi:type="dcterms:W3CDTF">2018-09-11T17:47:53Z</dcterms:modified>
</cp:coreProperties>
</file>